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318" r:id="rId2"/>
    <p:sldId id="258" r:id="rId3"/>
    <p:sldId id="296" r:id="rId4"/>
    <p:sldId id="351" r:id="rId5"/>
    <p:sldId id="291" r:id="rId6"/>
    <p:sldId id="356" r:id="rId7"/>
    <p:sldId id="350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67" r:id="rId18"/>
    <p:sldId id="366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68" r:id="rId60"/>
    <p:sldId id="349" r:id="rId61"/>
    <p:sldId id="352" r:id="rId62"/>
    <p:sldId id="353" r:id="rId63"/>
    <p:sldId id="354" r:id="rId64"/>
    <p:sldId id="342" r:id="rId65"/>
    <p:sldId id="343" r:id="rId66"/>
    <p:sldId id="347" r:id="rId67"/>
    <p:sldId id="355" r:id="rId68"/>
    <p:sldId id="341" r:id="rId69"/>
    <p:sldId id="344" r:id="rId70"/>
    <p:sldId id="345" r:id="rId71"/>
    <p:sldId id="346" r:id="rId72"/>
    <p:sldId id="348" r:id="rId73"/>
    <p:sldId id="369" r:id="rId74"/>
    <p:sldId id="370" r:id="rId75"/>
    <p:sldId id="371" r:id="rId76"/>
    <p:sldId id="372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73" r:id="rId88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251"/>
    <a:srgbClr val="16313D"/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471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1410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593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737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925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870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004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264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60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738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10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3350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87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92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65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54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53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06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86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345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85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428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48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962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732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33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28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5103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860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78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67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05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957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98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1468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71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3810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93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092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58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735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0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340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1653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346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575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567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5555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22633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501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1574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90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604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7359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1507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3017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9246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787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4737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0832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1895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350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760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20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2478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421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1460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8992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5938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35652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0013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93174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74634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2315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633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1450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6243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4053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99400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4477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22380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5083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91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05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A60D-10C3-4AFB-A22E-295E35ACE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67EDD-5498-43B9-9A53-3B63C8523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8EA5E-F40A-4F05-A383-95ACBB580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755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3660" y="3107571"/>
            <a:ext cx="74447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TOKOH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MASYARAKAT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75674" y="3107571"/>
            <a:ext cx="704070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86A53B6F-BDCE-447B-9E74-D3DE92E42F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84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59645" y="3107571"/>
            <a:ext cx="707277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>
                <a:latin typeface="+mj-ea"/>
                <a:ea typeface="+mj-ea"/>
              </a:rPr>
              <a:t>DRAMA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0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15218" y="3107571"/>
            <a:ext cx="616162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TILAWAH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10985" y="3107571"/>
            <a:ext cx="4770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PUISI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4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04197" y="3107571"/>
            <a:ext cx="918366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HADITS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2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179" y="3107571"/>
            <a:ext cx="1163170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 err="1">
                <a:latin typeface="+mj-ea"/>
                <a:ea typeface="+mj-ea"/>
              </a:rPr>
              <a:t>ASMAUL</a:t>
            </a:r>
            <a:r>
              <a:rPr lang="en-US" altLang="zh-CN" sz="4800" dirty="0">
                <a:latin typeface="+mj-ea"/>
                <a:ea typeface="+mj-ea"/>
              </a:rPr>
              <a:t> HUSNA &amp; </a:t>
            </a:r>
            <a:r>
              <a:rPr lang="en-US" altLang="zh-CN" sz="4800" dirty="0" err="1">
                <a:latin typeface="+mj-ea"/>
                <a:ea typeface="+mj-ea"/>
              </a:rPr>
              <a:t>KHOTMUL</a:t>
            </a:r>
            <a:r>
              <a:rPr lang="en-US" altLang="zh-CN" sz="4800" dirty="0">
                <a:latin typeface="+mj-ea"/>
                <a:ea typeface="+mj-ea"/>
              </a:rPr>
              <a:t> QURAN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7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8050" y="3107571"/>
            <a:ext cx="110559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>
                <a:latin typeface="+mj-ea"/>
                <a:ea typeface="+mj-ea"/>
              </a:rPr>
              <a:t>KUTTAB BAITUL IZZAH ANGKATAN V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83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33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5585" cy="3773201"/>
            <a:chOff x="5762171" y="1519072"/>
            <a:chExt cx="520558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40759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HYMNE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MARS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DD785-48F2-4553-8040-95F203C427F8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568394-9B6A-4B6C-BEBC-61A6CFED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F84D44-26C1-4A40-9C4B-23B8FB7B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860A35-63B6-4097-A2C9-1050F4F1805C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70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00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2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69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7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8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0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7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5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168715" cy="3773201"/>
            <a:chOff x="5762171" y="1519072"/>
            <a:chExt cx="516871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05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06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07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08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4039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DAN </a:t>
              </a:r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KESAN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CF369-8A71-4501-AEC3-AA0FEE05B6A5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B7F6ED-442E-4D9A-B57B-A9559B5A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3AE065-F599-46E6-BAC9-166528AD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C5D6B15-1C81-4BCE-9C3B-E99A07EB6BFA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5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06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6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2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</a:p>
        </p:txBody>
      </p:sp>
    </p:spTree>
    <p:extLst>
      <p:ext uri="{BB962C8B-B14F-4D97-AF65-F5344CB8AC3E}">
        <p14:creationId xmlns:p14="http://schemas.microsoft.com/office/powerpoint/2010/main" val="17969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5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4751" cy="3773201"/>
            <a:chOff x="5762171" y="1519072"/>
            <a:chExt cx="5204751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09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40750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NASIHAT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DOA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10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PENUTUP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11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433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JAMUAN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AKBAR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208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DOKUMENTASI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CF369-8A71-4501-AEC3-AA0FEE05B6A5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B7F6ED-442E-4D9A-B57B-A9559B5A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3AE065-F599-46E6-BAC9-166528AD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C5D6B15-1C81-4BCE-9C3B-E99A07EB6BFA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691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4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39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3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7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8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7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</a:p>
        </p:txBody>
      </p:sp>
    </p:spTree>
    <p:extLst>
      <p:ext uri="{BB962C8B-B14F-4D97-AF65-F5344CB8AC3E}">
        <p14:creationId xmlns:p14="http://schemas.microsoft.com/office/powerpoint/2010/main" val="283707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>
            <a:extLst>
              <a:ext uri="{FF2B5EF4-FFF2-40B4-BE49-F238E27FC236}">
                <a16:creationId xmlns:a16="http://schemas.microsoft.com/office/drawing/2014/main" id="{74BC3BAF-6F23-45A4-9BBF-59DC43E4B634}"/>
              </a:ext>
            </a:extLst>
          </p:cNvPr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>
            <a:extLst>
              <a:ext uri="{FF2B5EF4-FFF2-40B4-BE49-F238E27FC236}">
                <a16:creationId xmlns:a16="http://schemas.microsoft.com/office/drawing/2014/main" id="{FB867405-382F-49C4-94E5-451FE64BB5E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F230A5-DE10-4BF8-AAD3-3EBB0C568CAD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54093-42F3-41D4-93C4-D21F6AF57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0BCDD-EEAF-4D1A-85A5-8F818822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AC5EC6-8CEF-473B-ADC0-D8B5318E1BDD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</a:p>
        </p:txBody>
      </p:sp>
    </p:spTree>
    <p:extLst>
      <p:ext uri="{BB962C8B-B14F-4D97-AF65-F5344CB8AC3E}">
        <p14:creationId xmlns:p14="http://schemas.microsoft.com/office/powerpoint/2010/main" val="36853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</a:p>
        </p:txBody>
      </p:sp>
    </p:spTree>
    <p:extLst>
      <p:ext uri="{BB962C8B-B14F-4D97-AF65-F5344CB8AC3E}">
        <p14:creationId xmlns:p14="http://schemas.microsoft.com/office/powerpoint/2010/main" val="8075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5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1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</a:p>
        </p:txBody>
      </p:sp>
    </p:spTree>
    <p:extLst>
      <p:ext uri="{BB962C8B-B14F-4D97-AF65-F5344CB8AC3E}">
        <p14:creationId xmlns:p14="http://schemas.microsoft.com/office/powerpoint/2010/main" val="14840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MEKANIK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PT.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PAMA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PERSADA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NUSANTARA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YANG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HAFAL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QURAN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SUKSES DUNIA AKHIRAT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EDI PURWANTO DAN IBU WIWININGSIH</a:t>
            </a:r>
          </a:p>
        </p:txBody>
      </p:sp>
    </p:spTree>
    <p:extLst>
      <p:ext uri="{BB962C8B-B14F-4D97-AF65-F5344CB8AC3E}">
        <p14:creationId xmlns:p14="http://schemas.microsoft.com/office/powerpoint/2010/main" val="119564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BAHASA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ARAB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YANG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QURAN</a:t>
            </a: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AKAN TERULANG KEMBALI.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DYAH</a:t>
            </a:r>
          </a:p>
        </p:txBody>
      </p:sp>
    </p:spTree>
    <p:extLst>
      <p:ext uri="{BB962C8B-B14F-4D97-AF65-F5344CB8AC3E}">
        <p14:creationId xmlns:p14="http://schemas.microsoft.com/office/powerpoint/2010/main" val="235224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 ASALKAN ORANG TUA SELALU BAHAGIA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BALAS DENDAM TERBAIK ADALAH MENJADIKAN DIRIMU LEBIH BAIK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HAFIZUDDIN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</a:t>
            </a:r>
          </a:p>
        </p:txBody>
      </p:sp>
    </p:spTree>
    <p:extLst>
      <p:ext uri="{BB962C8B-B14F-4D97-AF65-F5344CB8AC3E}">
        <p14:creationId xmlns:p14="http://schemas.microsoft.com/office/powerpoint/2010/main" val="4796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MUTADHO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SAFAR DAN IBU NURAIDA</a:t>
            </a:r>
          </a:p>
        </p:txBody>
      </p:sp>
    </p:spTree>
    <p:extLst>
      <p:ext uri="{BB962C8B-B14F-4D97-AF65-F5344CB8AC3E}">
        <p14:creationId xmlns:p14="http://schemas.microsoft.com/office/powerpoint/2010/main" val="29917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7609" y="3107571"/>
            <a:ext cx="1125686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dirty="0">
                <a:latin typeface="+mj-ea"/>
                <a:ea typeface="+mj-ea"/>
              </a:rPr>
              <a:t>MADRASAH BAITUL IZZAH ANGKATAN II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9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73603" y="3107571"/>
            <a:ext cx="9644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KEDATANGAN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WISUDAWAN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2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BOS MINYAK YANG HAFAL QURAN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 SEBRANG, 15 APRIL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Memelihara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ayam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bebek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nanam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lombok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bisa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belajar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WALDAN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FAIQ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HASAN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YUDI HARDIANTO DAN IBU MARIANI</a:t>
            </a:r>
          </a:p>
        </p:txBody>
      </p:sp>
    </p:spTree>
    <p:extLst>
      <p:ext uri="{BB962C8B-B14F-4D97-AF65-F5344CB8AC3E}">
        <p14:creationId xmlns:p14="http://schemas.microsoft.com/office/powerpoint/2010/main" val="123244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ITU, ASALKAN ORANG TUA SELALU BAHAGIA DAN MATI SYAHID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MERASAKAN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SENANG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MUDAHNYA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MENGHAFAL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DIATAS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KUBAH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MASJID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SAAT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CUACA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SEDANG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BERSAHABAT</a:t>
            </a:r>
            <a:endParaRPr lang="zh-CN" altLang="en-US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HAFIDZUDDIN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8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 SARI</a:t>
            </a:r>
          </a:p>
        </p:txBody>
      </p:sp>
    </p:spTree>
    <p:extLst>
      <p:ext uri="{BB962C8B-B14F-4D97-AF65-F5344CB8AC3E}">
        <p14:creationId xmlns:p14="http://schemas.microsoft.com/office/powerpoint/2010/main" val="1749773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MURTADHO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HELISIUS NUR SAFAR DAN IBU NUR AIDA</a:t>
            </a:r>
          </a:p>
        </p:txBody>
      </p:sp>
    </p:spTree>
    <p:extLst>
      <p:ext uri="{BB962C8B-B14F-4D97-AF65-F5344CB8AC3E}">
        <p14:creationId xmlns:p14="http://schemas.microsoft.com/office/powerpoint/2010/main" val="138691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MEKANIK PT. PAMA PERSADA NUSANTARA YANG HAFAL AL-QURAN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YANG SUKSES DUNIA AKHIRAT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MENJELAJAHI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GUNUNG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PAGAT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CERAMAHI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1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JUZ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MENJADI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MEKANIK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DADAKAN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JADI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MARBOT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MASJID</a:t>
            </a:r>
            <a:endParaRPr lang="zh-CN" altLang="en-US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/>
        </p:blipFill>
        <p:spPr>
          <a:xfrm>
            <a:off x="4584854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ARIF SULIYANTO (ALM.) DAN IBU WIWININGSIH</a:t>
            </a:r>
          </a:p>
        </p:txBody>
      </p:sp>
    </p:spTree>
    <p:extLst>
      <p:ext uri="{BB962C8B-B14F-4D97-AF65-F5344CB8AC3E}">
        <p14:creationId xmlns:p14="http://schemas.microsoft.com/office/powerpoint/2010/main" val="59744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PNS YANG HAFAL QURAN, SERTA TIDAK PERNAH ABSEN WAKTU SHOLAT DAN MENGEMBANGKAN CATERING KEDAI AISYAH HINGGA SUKSES DUNIA AKHIRAT.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TENGGARONG, 4 OKTOBER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TURUTI NAFSUMU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RADJA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AFIH AFIATANOOR DAN IBU YUNITA</a:t>
            </a:r>
          </a:p>
        </p:txBody>
      </p:sp>
    </p:spTree>
    <p:extLst>
      <p:ext uri="{BB962C8B-B14F-4D97-AF65-F5344CB8AC3E}">
        <p14:creationId xmlns:p14="http://schemas.microsoft.com/office/powerpoint/2010/main" val="68222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OPERATOR PT. PAMA PERSADA NUSANTARA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EMBALUT, 29 MEI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MENJALANI TAKDIR DENGAN RIDHO ILAHI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RAYHAN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DWI PURNOMO DAN IBU JUBAINA</a:t>
            </a:r>
          </a:p>
        </p:txBody>
      </p:sp>
    </p:spTree>
    <p:extLst>
      <p:ext uri="{BB962C8B-B14F-4D97-AF65-F5344CB8AC3E}">
        <p14:creationId xmlns:p14="http://schemas.microsoft.com/office/powerpoint/2010/main" val="1809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DAI/USTADZ YANG HAFIDZ QURAN DAN PINTAR BAHASA ARAB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SAMBOJA, 7 DESEMBER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BERSUNGGUH-SUNGGUH DALAM BERJUANG, MAKA KEBERHASILAN AKAN DATANG.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RIHAL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MUHARRIKUL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WAHIDI DAN IBU ANISYAH</a:t>
            </a:r>
          </a:p>
        </p:txBody>
      </p:sp>
    </p:spTree>
    <p:extLst>
      <p:ext uri="{BB962C8B-B14F-4D97-AF65-F5344CB8AC3E}">
        <p14:creationId xmlns:p14="http://schemas.microsoft.com/office/powerpoint/2010/main" val="368938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DOSEN BAHASA ARAB YANG HAFIDZ AL-QURAN 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n-NO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BISA TERULANG KEMBALI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PERTAMA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KALI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NOBAR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PIALA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DUNIA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DIPONDOK,MELIHAT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KABUR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PONDOK,MENJADI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DANRU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PAS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CAMPING,MELIHAT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JATUH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KETINGGIAN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2M</a:t>
            </a:r>
            <a:endParaRPr lang="zh-CN" altLang="en-US" sz="8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/>
        </p:blipFill>
        <p:spPr>
          <a:xfrm>
            <a:off x="4381654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7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HALIMATUS SADIAH</a:t>
            </a:r>
          </a:p>
        </p:txBody>
      </p:sp>
    </p:spTree>
    <p:extLst>
      <p:ext uri="{BB962C8B-B14F-4D97-AF65-F5344CB8AC3E}">
        <p14:creationId xmlns:p14="http://schemas.microsoft.com/office/powerpoint/2010/main" val="61313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KESEMPATAN TIDAK MUNCUL SECARA KEBETULAN, KAU HARUS MENCIPTAKANNYA.</a:t>
            </a:r>
          </a:p>
          <a:p>
            <a:pPr>
              <a:defRPr/>
            </a:pP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DAN IBU NURMIATI</a:t>
            </a:r>
          </a:p>
        </p:txBody>
      </p:sp>
    </p:spTree>
    <p:extLst>
      <p:ext uri="{BB962C8B-B14F-4D97-AF65-F5344CB8AC3E}">
        <p14:creationId xmlns:p14="http://schemas.microsoft.com/office/powerpoint/2010/main" val="392067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LAMONGAN, 13 APRIL 2009 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HIDUP ADALAH PERJALANAN, JADI NIKMATILAH SETIAP LANGKAHNYA.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NAJWA HANI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FILLAH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SUFYAN HADI DAN IBU NUR NIKMATU ZAHRO</a:t>
            </a:r>
          </a:p>
        </p:txBody>
      </p:sp>
    </p:spTree>
    <p:extLst>
      <p:ext uri="{BB962C8B-B14F-4D97-AF65-F5344CB8AC3E}">
        <p14:creationId xmlns:p14="http://schemas.microsoft.com/office/powerpoint/2010/main" val="2678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1494" y="3107571"/>
            <a:ext cx="7429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err="1">
                <a:solidFill>
                  <a:schemeClr val="bg1"/>
                </a:solidFill>
                <a:latin typeface="+mj-ea"/>
                <a:ea typeface="+mj-ea"/>
              </a:rPr>
              <a:t>TILAWAH</a:t>
            </a:r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 QURAN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633" y="4370695"/>
            <a:ext cx="6772729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OLEH ANANDA </a:t>
            </a:r>
            <a:r>
              <a:rPr lang="en-US" altLang="zh-CN" sz="2800" dirty="0" err="1">
                <a:solidFill>
                  <a:schemeClr val="bg1"/>
                </a:solidFill>
              </a:rPr>
              <a:t>FAHREZY</a:t>
            </a:r>
            <a:r>
              <a:rPr lang="en-US" altLang="zh-CN" sz="2800" dirty="0">
                <a:solidFill>
                  <a:schemeClr val="bg1"/>
                </a:solidFill>
              </a:rPr>
              <a:t> &amp; </a:t>
            </a:r>
            <a:r>
              <a:rPr lang="en-US" altLang="zh-CN" sz="2800" dirty="0" err="1">
                <a:solidFill>
                  <a:schemeClr val="bg1"/>
                </a:solidFill>
              </a:rPr>
              <a:t>AFKAR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8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SIDOMULYO, 5 MEI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MENYERAH, KARNA BIASANYA KEAJAIBAN TERJADI DI SAAT PALING PUTUS ASA.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 b="13238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NAYLA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IZZATUL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KHAIRIN DAN IBU HERWINDA</a:t>
            </a:r>
          </a:p>
        </p:txBody>
      </p:sp>
    </p:spTree>
    <p:extLst>
      <p:ext uri="{BB962C8B-B14F-4D97-AF65-F5344CB8AC3E}">
        <p14:creationId xmlns:p14="http://schemas.microsoft.com/office/powerpoint/2010/main" val="33047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CHEF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BAKUNGAN, 24 NOVEMBER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BIARKAN DIRIMU JATUH TERUS TERUSAN TANPA ADA KEINGINAN UNTUK BANGKIT LAGI. FAIGHTING!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NIDA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KHALWATUS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S.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EKO DWI DAN IBU DHARMA WATI (ALMH)</a:t>
            </a:r>
          </a:p>
        </p:txBody>
      </p:sp>
    </p:spTree>
    <p:extLst>
      <p:ext uri="{BB962C8B-B14F-4D97-AF65-F5344CB8AC3E}">
        <p14:creationId xmlns:p14="http://schemas.microsoft.com/office/powerpoint/2010/main" val="26835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PSIKOLOG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BONTANG, 26 DESEMBER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PENTING ITU BAIK, TAPI MENJADI ORANG BAIK ITU LEBIH PENTING.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SAFARAZ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RIFDA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de-DE" altLang="zh-CN" sz="900" dirty="0">
                <a:solidFill>
                  <a:schemeClr val="bg1"/>
                </a:solidFill>
                <a:latin typeface="+mn-ea"/>
                <a:cs typeface="+mn-cs"/>
              </a:rPr>
              <a:t>BAPAK BAGUS WALUYO DAN IBU SITI ARAFAH</a:t>
            </a:r>
          </a:p>
        </p:txBody>
      </p:sp>
    </p:spTree>
    <p:extLst>
      <p:ext uri="{BB962C8B-B14F-4D97-AF65-F5344CB8AC3E}">
        <p14:creationId xmlns:p14="http://schemas.microsoft.com/office/powerpoint/2010/main" val="186963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2294" y="3107571"/>
            <a:ext cx="72474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PENGHARGAAN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SANTRI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BERPRESTASI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0928" y="3107571"/>
            <a:ext cx="74302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PENYERAHAN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KENANG-KENANGAN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5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01076" y="3107571"/>
            <a:ext cx="6389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SALAM-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SALAMAN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357638"/>
            <a:ext cx="1137245" cy="90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9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35335" y="3107571"/>
            <a:ext cx="5721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PESAN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KESAN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4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9367" y="3107571"/>
            <a:ext cx="69733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</a:t>
            </a:r>
            <a:r>
              <a:rPr lang="en-US" altLang="zh-CN" sz="5400" dirty="0" err="1">
                <a:latin typeface="+mj-ea"/>
                <a:ea typeface="+mj-ea"/>
              </a:rPr>
              <a:t>GABUNGAN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5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34052" y="3107571"/>
            <a:ext cx="55240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23795" y="3107571"/>
            <a:ext cx="69445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0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02437" y="3107571"/>
            <a:ext cx="57871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HYMNE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MARS</a:t>
            </a:r>
            <a:b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BAITUL IZZAH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4358" y="3107571"/>
            <a:ext cx="11043408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7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5506" y="3107571"/>
            <a:ext cx="9461116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3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17961" y="3107571"/>
            <a:ext cx="555620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26815" y="3107571"/>
            <a:ext cx="713849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3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1588" y="3107571"/>
            <a:ext cx="716895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6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9133" y="3107571"/>
            <a:ext cx="1107386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6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7065" y="3107571"/>
            <a:ext cx="114580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WALI</a:t>
            </a:r>
            <a:r>
              <a:rPr lang="en-US" altLang="zh-CN" sz="5400" dirty="0">
                <a:latin typeface="+mj-ea"/>
                <a:ea typeface="+mj-ea"/>
              </a:rPr>
              <a:t> KELAS / </a:t>
            </a:r>
            <a:r>
              <a:rPr lang="en-US" altLang="zh-CN" sz="5400" dirty="0" err="1">
                <a:latin typeface="+mj-ea"/>
                <a:ea typeface="+mj-ea"/>
              </a:rPr>
              <a:t>MUSYRIF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6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3CB981E-CE0A-44EC-87DC-36956FFC0311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43380" r="8574" b="40187"/>
          <a:stretch/>
        </p:blipFill>
        <p:spPr>
          <a:xfrm>
            <a:off x="2668905" y="2743517"/>
            <a:ext cx="6854190" cy="1370966"/>
          </a:xfrm>
          <a:prstGeom prst="rect">
            <a:avLst/>
          </a:prstGeom>
        </p:spPr>
      </p:pic>
      <p:sp>
        <p:nvSpPr>
          <p:cNvPr id="13" name="文本框 17">
            <a:extLst>
              <a:ext uri="{FF2B5EF4-FFF2-40B4-BE49-F238E27FC236}">
                <a16:creationId xmlns:a16="http://schemas.microsoft.com/office/drawing/2014/main" id="{74BC3BAF-6F23-45A4-9BBF-59DC43E4B634}"/>
              </a:ext>
            </a:extLst>
          </p:cNvPr>
          <p:cNvSpPr txBox="1"/>
          <p:nvPr/>
        </p:nvSpPr>
        <p:spPr>
          <a:xfrm>
            <a:off x="-1030087" y="134353"/>
            <a:ext cx="2308324" cy="6589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PENUTUPAN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F230A5-DE10-4BF8-AAD3-3EBB0C568CAD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54093-42F3-41D4-93C4-D21F6AF57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0BCDD-EEAF-4D1A-85A5-8F818822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AC5EC6-8CEF-473B-ADC0-D8B5318E1BDD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749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29868" y="3107571"/>
            <a:ext cx="6332311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KEPALA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SEKOLAH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200" dirty="0">
                <a:latin typeface="+mj-ea"/>
                <a:ea typeface="+mj-ea"/>
              </a:rPr>
              <a:t>OLEH </a:t>
            </a:r>
            <a:r>
              <a:rPr lang="en-US" altLang="zh-CN" sz="3200" dirty="0" err="1">
                <a:latin typeface="+mj-ea"/>
                <a:ea typeface="+mj-ea"/>
              </a:rPr>
              <a:t>USTADZ</a:t>
            </a:r>
            <a:r>
              <a:rPr lang="en-US" altLang="zh-CN" sz="3200" dirty="0">
                <a:latin typeface="+mj-ea"/>
                <a:ea typeface="+mj-ea"/>
              </a:rPr>
              <a:t> ISKANDAR, </a:t>
            </a:r>
            <a:r>
              <a:rPr lang="en-US" altLang="zh-CN" sz="3200" dirty="0" err="1">
                <a:latin typeface="+mj-ea"/>
                <a:ea typeface="+mj-ea"/>
              </a:rPr>
              <a:t>S.PD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06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2450</Words>
  <Application>Microsoft Office PowerPoint</Application>
  <PresentationFormat>Widescreen</PresentationFormat>
  <Paragraphs>797</Paragraphs>
  <Slides>87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等线</vt:lpstr>
      <vt:lpstr>Agency FB</vt:lpstr>
      <vt:lpstr>Arial</vt:lpstr>
      <vt:lpstr>Calibri</vt:lpstr>
      <vt:lpstr>Campton Light</vt:lpstr>
      <vt:lpstr>Campton Medium</vt:lpstr>
      <vt:lpstr>FontAwesome</vt:lpstr>
      <vt:lpstr>Times New Roman</vt:lpstr>
      <vt:lpstr>方正兰亭细黑_GBK</vt:lpstr>
      <vt:lpstr>方正尚酷简体</vt:lpstr>
      <vt:lpstr>homeppt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Admin</cp:lastModifiedBy>
  <cp:revision>682</cp:revision>
  <dcterms:created xsi:type="dcterms:W3CDTF">2017-03-20T02:00:00Z</dcterms:created>
  <dcterms:modified xsi:type="dcterms:W3CDTF">2024-06-12T16:34:10Z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